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6D7F7-4F62-43AC-9476-F0C48D5B9B7D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869-C1F4-428F-A627-C6557E7BFA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6D7F7-4F62-43AC-9476-F0C48D5B9B7D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869-C1F4-428F-A627-C6557E7BFA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6D7F7-4F62-43AC-9476-F0C48D5B9B7D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869-C1F4-428F-A627-C6557E7BFA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6D7F7-4F62-43AC-9476-F0C48D5B9B7D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869-C1F4-428F-A627-C6557E7BFA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6D7F7-4F62-43AC-9476-F0C48D5B9B7D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869-C1F4-428F-A627-C6557E7BFA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6D7F7-4F62-43AC-9476-F0C48D5B9B7D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869-C1F4-428F-A627-C6557E7BFA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6D7F7-4F62-43AC-9476-F0C48D5B9B7D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869-C1F4-428F-A627-C6557E7BFA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6D7F7-4F62-43AC-9476-F0C48D5B9B7D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869-C1F4-428F-A627-C6557E7BFA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6D7F7-4F62-43AC-9476-F0C48D5B9B7D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869-C1F4-428F-A627-C6557E7BFA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6D7F7-4F62-43AC-9476-F0C48D5B9B7D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869-C1F4-428F-A627-C6557E7BFA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6D7F7-4F62-43AC-9476-F0C48D5B9B7D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E869-C1F4-428F-A627-C6557E7BFA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6D7F7-4F62-43AC-9476-F0C48D5B9B7D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8E869-C1F4-428F-A627-C6557E7BFA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Equations of 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the equation of the line through (-2,1) and (0,-3)</a:t>
            </a:r>
            <a:endParaRPr lang="en-US" dirty="0"/>
          </a:p>
        </p:txBody>
      </p:sp>
      <p:pic>
        <p:nvPicPr>
          <p:cNvPr id="4" name="Content Placeholder 3" descr="GraphPaper20x20AxesUnit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0175" y="2914650"/>
            <a:ext cx="393382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</a:t>
            </a:r>
            <a:r>
              <a:rPr lang="en-US" dirty="0" smtClean="0"/>
              <a:t>=</a:t>
            </a:r>
            <a:r>
              <a:rPr lang="en-US" dirty="0" err="1" smtClean="0"/>
              <a:t>mx+b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b=y intercept</a:t>
            </a:r>
          </a:p>
          <a:p>
            <a:r>
              <a:rPr lang="en-US" dirty="0" smtClean="0"/>
              <a:t>m= slope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the equation of a line if b=4 and m=2/3</a:t>
            </a:r>
            <a:endParaRPr lang="en-US" dirty="0"/>
          </a:p>
        </p:txBody>
      </p:sp>
      <p:pic>
        <p:nvPicPr>
          <p:cNvPr id="4" name="Content Placeholder 3" descr="GraphPaper20x20AxesUnits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19600" y="2362200"/>
            <a:ext cx="3933825" cy="3943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the equation of a line if b=-7 and m=5</a:t>
            </a:r>
            <a:endParaRPr lang="en-US" dirty="0"/>
          </a:p>
        </p:txBody>
      </p:sp>
      <p:pic>
        <p:nvPicPr>
          <p:cNvPr id="4" name="Content Placeholder 3" descr="GraphPaper20x20AxesUnits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24400" y="2514600"/>
            <a:ext cx="3933825" cy="3943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the equation of a line if b= 12 and m=-7/2</a:t>
            </a:r>
            <a:endParaRPr lang="en-US" dirty="0"/>
          </a:p>
        </p:txBody>
      </p:sp>
      <p:pic>
        <p:nvPicPr>
          <p:cNvPr id="4" name="Content Placeholder 3" descr="GraphPaper20x20AxesUnits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590800"/>
            <a:ext cx="3933825" cy="3943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What if you are given the slope and a point on the line, but not the y-intercept?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Find the equation of a line with slope -3 through (2,5)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Content Placeholder 3" descr="GraphPaper20x20AxesUnit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2914650"/>
            <a:ext cx="393382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equation of the line through (2,7) with slope 1/2</a:t>
            </a:r>
            <a:endParaRPr lang="en-US" dirty="0"/>
          </a:p>
        </p:txBody>
      </p:sp>
      <p:pic>
        <p:nvPicPr>
          <p:cNvPr id="4" name="Content Placeholder 3" descr="GraphPaper20x20AxesUnit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0175" y="2914650"/>
            <a:ext cx="393382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Find the equation of the line through (5,7) with slope -2</a:t>
            </a:r>
            <a:endParaRPr lang="en-US" dirty="0"/>
          </a:p>
        </p:txBody>
      </p:sp>
      <p:pic>
        <p:nvPicPr>
          <p:cNvPr id="4" name="Content Placeholder 3" descr="GraphPaper20x20AxesUnit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0175" y="2914650"/>
            <a:ext cx="393382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you are given two points?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Find the equation of the line through (3,4) and (1,2)</a:t>
            </a:r>
            <a:endParaRPr lang="en-US" dirty="0"/>
          </a:p>
        </p:txBody>
      </p:sp>
      <p:pic>
        <p:nvPicPr>
          <p:cNvPr id="4" name="Content Placeholder 3" descr="GraphPaper20x20AxesUnit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0175" y="2914650"/>
            <a:ext cx="393382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143</Words>
  <Application>Microsoft Office PowerPoint</Application>
  <PresentationFormat>On-screen Show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Equations of lines</vt:lpstr>
      <vt:lpstr>y=mx+b</vt:lpstr>
      <vt:lpstr>Write the equation of a line if b=4 and m=2/3</vt:lpstr>
      <vt:lpstr>Write the equation of a line if b=-7 and m=5</vt:lpstr>
      <vt:lpstr>Write the equation of a line if b= 12 and m=-7/2</vt:lpstr>
      <vt:lpstr>What if you are given the slope and a point on the line, but not the y-intercept?</vt:lpstr>
      <vt:lpstr>Slide 7</vt:lpstr>
      <vt:lpstr>Slide 8</vt:lpstr>
      <vt:lpstr>What if you are given two points?</vt:lpstr>
      <vt:lpstr>Slide 10</vt:lpstr>
      <vt:lpstr>Slide 11</vt:lpstr>
    </vt:vector>
  </TitlesOfParts>
  <Company>Cabot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Equations of lines</dc:title>
  <dc:creator>BeasoA</dc:creator>
  <cp:lastModifiedBy>BeasoA</cp:lastModifiedBy>
  <cp:revision>4</cp:revision>
  <dcterms:created xsi:type="dcterms:W3CDTF">2010-10-05T20:25:18Z</dcterms:created>
  <dcterms:modified xsi:type="dcterms:W3CDTF">2010-10-06T17:47:11Z</dcterms:modified>
</cp:coreProperties>
</file>